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3" r:id="rId3"/>
    <p:sldId id="297" r:id="rId4"/>
    <p:sldId id="298" r:id="rId5"/>
    <p:sldId id="295" r:id="rId6"/>
    <p:sldId id="293" r:id="rId7"/>
    <p:sldId id="299" r:id="rId8"/>
    <p:sldId id="294" r:id="rId9"/>
    <p:sldId id="296" r:id="rId10"/>
    <p:sldId id="292" r:id="rId11"/>
    <p:sldId id="300" r:id="rId12"/>
    <p:sldId id="301" r:id="rId13"/>
    <p:sldId id="302" r:id="rId14"/>
    <p:sldId id="303" r:id="rId1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8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2016-11-06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koshland-science-museum.org/exhibitgcc/causes02.jsp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Ch.4. 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지구온난화</a:t>
            </a:r>
            <a:r>
              <a:rPr lang="en-US" altLang="ko-KR" dirty="0" smtClean="0"/>
              <a:t>(</a:t>
            </a:r>
            <a:r>
              <a:rPr lang="ko-KR" altLang="en-US" dirty="0" smtClean="0"/>
              <a:t>온실효과</a:t>
            </a:r>
            <a:r>
              <a:rPr lang="en-US" altLang="ko-KR" dirty="0" smtClean="0"/>
              <a:t>)</a:t>
            </a:r>
            <a:endParaRPr lang="en-US" altLang="ko-KR" dirty="0" smtClean="0"/>
          </a:p>
        </p:txBody>
      </p:sp>
      <p:pic>
        <p:nvPicPr>
          <p:cNvPr id="30724" name="Picture 4" descr="http://www.bstatic.info/articles/ENV/images/emissionspe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780928"/>
            <a:ext cx="5367869" cy="2952328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1403648" y="587727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http://civicbc.com/articles.php?AID=ENV-100501Q001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www.ei.lehigh.edu/learners/cc/greenhouse/Diagram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8064896" cy="6048672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5" name="직사각형 4"/>
          <p:cNvSpPr/>
          <p:nvPr/>
        </p:nvSpPr>
        <p:spPr>
          <a:xfrm>
            <a:off x="683568" y="645333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http://www.ei.lehigh.edu/learners/cc/greenhouse/Diagram2.png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http://solar-center.stanford.edu/sun-on-earth/600px-Temp-sunspot-co2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548680"/>
            <a:ext cx="6435080" cy="5148064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3" name="직사각형 2"/>
          <p:cNvSpPr/>
          <p:nvPr/>
        </p:nvSpPr>
        <p:spPr>
          <a:xfrm>
            <a:off x="1043608" y="594928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http://solar-center.stanford.edu/sun-on-earth/glob-warm.html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solar-center.stanford.edu/sun-on-earth/Climate_Change_Attribu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476672"/>
            <a:ext cx="4762500" cy="5457825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1835696" y="621166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http://solar-center.stanford.edu/sun-on-earth/glob-warm.html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http://www.globalwarmingart.com/images/0/0f/Recent_Sea_Level_Ri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48680"/>
            <a:ext cx="7620000" cy="5343525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827584" y="6021288"/>
            <a:ext cx="52565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http://www.globalwarmingart.com/images/0/0f/Recent_Sea_Level_Rise.png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Global Warming: Predictions of Future Catastroph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58290"/>
            <a:ext cx="4370796" cy="6799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2304256"/>
          </a:xfrm>
        </p:spPr>
        <p:txBody>
          <a:bodyPr>
            <a:normAutofit/>
          </a:bodyPr>
          <a:lstStyle/>
          <a:p>
            <a:pPr lvl="1"/>
            <a:r>
              <a:rPr lang="ko-KR" altLang="en-US" sz="2800" dirty="0" smtClean="0"/>
              <a:t>지구의 온도 균형</a:t>
            </a:r>
            <a:endParaRPr lang="en-US" altLang="ko-KR" sz="2800" dirty="0" smtClean="0"/>
          </a:p>
          <a:p>
            <a:pPr lvl="2"/>
            <a:r>
              <a:rPr lang="ko-KR" altLang="en-US" dirty="0" smtClean="0"/>
              <a:t>온실효과</a:t>
            </a:r>
            <a:r>
              <a:rPr lang="en-US" altLang="ko-KR" dirty="0" smtClean="0"/>
              <a:t> </a:t>
            </a:r>
            <a:r>
              <a:rPr lang="en-US" altLang="ko-KR" dirty="0" smtClean="0"/>
              <a:t>vs. </a:t>
            </a:r>
            <a:r>
              <a:rPr lang="ko-KR" altLang="en-US" dirty="0" err="1" smtClean="0"/>
              <a:t>냉각효과</a:t>
            </a:r>
            <a:r>
              <a:rPr lang="en-US" altLang="ko-KR" dirty="0" smtClean="0"/>
              <a:t>(Albedo effect)</a:t>
            </a:r>
            <a:endParaRPr lang="en-US" altLang="ko-KR" dirty="0" smtClean="0"/>
          </a:p>
        </p:txBody>
      </p:sp>
      <p:pic>
        <p:nvPicPr>
          <p:cNvPr id="5" name="Picture 4" descr="GreenhouseGas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92896"/>
            <a:ext cx="4876800" cy="3657600"/>
          </a:xfrm>
          <a:prstGeom prst="rect">
            <a:avLst/>
          </a:prstGeom>
          <a:noFill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7437" y="2027758"/>
            <a:ext cx="5778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/>
              <a:t>http://www.chemistryland.com/CHM107Lab/Exp04_biodiesel/BiodieselLab/Exp4Biodiesel.html</a:t>
            </a:r>
          </a:p>
        </p:txBody>
      </p:sp>
      <p:pic>
        <p:nvPicPr>
          <p:cNvPr id="7" name="Picture 7" descr="Graphic of the greenhouse gas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2537" y="2565921"/>
            <a:ext cx="3667125" cy="3209925"/>
          </a:xfrm>
          <a:prstGeom prst="rect">
            <a:avLst/>
          </a:prstGeom>
          <a:noFill/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142037" y="6006033"/>
            <a:ext cx="34623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>
                <a:hlinkClick r:id="rId4"/>
              </a:rPr>
              <a:t>www.koshland-science-museum.org/.../causes02.jsp</a:t>
            </a:r>
            <a:r>
              <a:rPr lang="en-US" altLang="ko-KR" sz="1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www.the-m-factory.com/portfolio/all_images/ill_maps-Albedo-Effec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620688"/>
            <a:ext cx="5934075" cy="4695825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1475656" y="551723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http://www.the-m-factory.com/portfolio/illustrated/illustrated_08.html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Greenhouse Effect Graph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8680"/>
            <a:ext cx="6238875" cy="5038726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1547664" y="573325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http://www.atmos.washington.edu/2006Q1/211/Lecture0_notes.html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main_greenhouse_gas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8748713" cy="6191250"/>
          </a:xfrm>
          <a:prstGeom prst="rect">
            <a:avLst/>
          </a:prstGeom>
          <a:noFill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11560" y="6381328"/>
            <a:ext cx="335059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 dirty="0"/>
              <a:t>http://maps.grida.no/go/graphic/main-greenhouse-gases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www.ei.lehigh.edu/learners/cc/greenhouse/Diagram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8680"/>
            <a:ext cx="8913440" cy="4519114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3" name="직사각형 2"/>
          <p:cNvSpPr/>
          <p:nvPr/>
        </p:nvSpPr>
        <p:spPr>
          <a:xfrm>
            <a:off x="467544" y="537321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http://www.ei.lehigh.edu/learners/cc/greenhouse/Diagram1.png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://feww.files.wordpress.com/2008/04/top-33-co2-emitters.png?w=612&amp;h=4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052736"/>
            <a:ext cx="5829300" cy="3876676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1331640" y="4941168"/>
            <a:ext cx="58326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20</a:t>
            </a:r>
            <a:r>
              <a:rPr lang="ko-KR" altLang="en-US" dirty="0" smtClean="0"/>
              <a:t>개 국가가 전체 </a:t>
            </a:r>
            <a:r>
              <a:rPr lang="en-US" altLang="ko-KR" dirty="0" smtClean="0"/>
              <a:t>CO2 </a:t>
            </a:r>
            <a:r>
              <a:rPr lang="ko-KR" altLang="en-US" dirty="0" smtClean="0"/>
              <a:t>오염의 </a:t>
            </a:r>
            <a:r>
              <a:rPr lang="en-US" altLang="ko-KR" dirty="0" smtClean="0"/>
              <a:t>80% </a:t>
            </a:r>
            <a:r>
              <a:rPr lang="ko-KR" altLang="en-US" dirty="0" smtClean="0"/>
              <a:t>차지</a:t>
            </a:r>
            <a:r>
              <a:rPr lang="en-US" altLang="ko-KR" dirty="0" smtClean="0"/>
              <a:t>.</a:t>
            </a:r>
            <a:r>
              <a:rPr lang="en-US" altLang="ko-KR" dirty="0" smtClean="0"/>
              <a:t> </a:t>
            </a:r>
            <a:r>
              <a:rPr lang="en-US" altLang="ko-KR" dirty="0" smtClean="0"/>
              <a:t>(</a:t>
            </a:r>
            <a:r>
              <a:rPr lang="en-US" altLang="ko-KR" dirty="0" smtClean="0"/>
              <a:t>Source: Wikipedia/Data were collected in 2004 by the CDIAC for United Nations. )</a:t>
            </a:r>
            <a:endParaRPr lang="en-US" altLang="ko-KR" dirty="0"/>
          </a:p>
        </p:txBody>
      </p:sp>
      <p:sp>
        <p:nvSpPr>
          <p:cNvPr id="4" name="직사각형 3"/>
          <p:cNvSpPr/>
          <p:nvPr/>
        </p:nvSpPr>
        <p:spPr>
          <a:xfrm>
            <a:off x="1331640" y="6021288"/>
            <a:ext cx="248177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http://edro.wordpress.com/tag/co2/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www.ei.lehigh.edu/learners/cc/greenhouse/Diagram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76672"/>
            <a:ext cx="6191250" cy="5743575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1547664" y="630932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http://www.ei.lehigh.edu/learners/cc/greenhouse/Diagram3.png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1043608" y="260648"/>
            <a:ext cx="48269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b="1" dirty="0"/>
              <a:t>Global Major greenhouse gas trends </a:t>
            </a:r>
            <a:r>
              <a:rPr lang="en-US" altLang="ko-KR" b="1" dirty="0" smtClean="0"/>
              <a:t>2015</a:t>
            </a:r>
            <a:r>
              <a:rPr lang="en-US" altLang="ko-KR" dirty="0" smtClean="0"/>
              <a:t> </a:t>
            </a:r>
            <a:endParaRPr lang="en-US" altLang="ko-KR" dirty="0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743075" y="6315075"/>
            <a:ext cx="612218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 dirty="0"/>
              <a:t>http://theconversation.com/when-it-comes-to-greenhouse-gases-carbon-dioxide-isnt-the-only-culprit-2729</a:t>
            </a:r>
            <a:endParaRPr lang="en-US" altLang="ko-KR" sz="10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075" y="1000125"/>
            <a:ext cx="7181850" cy="48577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1027</TotalTime>
  <Words>102</Words>
  <Application>Microsoft Office PowerPoint</Application>
  <PresentationFormat>화면 슬라이드 쇼(4:3)</PresentationFormat>
  <Paragraphs>20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0" baseType="lpstr">
      <vt:lpstr>HY견고딕</vt:lpstr>
      <vt:lpstr>HY중고딕</vt:lpstr>
      <vt:lpstr>Arial</vt:lpstr>
      <vt:lpstr>Franklin Gothic Book</vt:lpstr>
      <vt:lpstr>Wingdings 2</vt:lpstr>
      <vt:lpstr>테크닉</vt:lpstr>
      <vt:lpstr>Ch.4.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myhome</cp:lastModifiedBy>
  <cp:revision>94</cp:revision>
  <dcterms:created xsi:type="dcterms:W3CDTF">2012-02-18T07:01:10Z</dcterms:created>
  <dcterms:modified xsi:type="dcterms:W3CDTF">2016-11-06T08:30:01Z</dcterms:modified>
</cp:coreProperties>
</file>